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57" r:id="rId4"/>
    <p:sldId id="260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6" roundtripDataSignature="AMtx7mjbR2kfREN6Y1qWY0VGroQ4fT6XJ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customschemas.google.com/relationships/presentationmetadata" Target="metadata"/><Relationship Id="rId3" Type="http://schemas.openxmlformats.org/officeDocument/2006/relationships/slide" Target="slides/slide2.xml"/><Relationship Id="rId2" Type="http://schemas.openxmlformats.org/officeDocument/2006/relationships/slide" Target="slides/slide1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28" Type="http://schemas.openxmlformats.org/officeDocument/2006/relationships/viewProps" Target="viewProps.xml"/><Relationship Id="rId4" Type="http://schemas.openxmlformats.org/officeDocument/2006/relationships/slide" Target="slides/slide3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7a8ad51927245f37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7a8ad51927245f37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5950125e3e2f5aa3_9"/>
          <p:cNvSpPr txBox="1">
            <a:spLocks noGrp="1"/>
          </p:cNvSpPr>
          <p:nvPr>
            <p:ph type="ctrTitle" hasCustomPrompt="1"/>
          </p:nvPr>
        </p:nvSpPr>
        <p:spPr>
          <a:xfrm>
            <a:off x="415611" y="992767"/>
            <a:ext cx="11360700" cy="156968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r>
              <a:rPr lang="en-ZA" dirty="0"/>
              <a:t>Presentation title</a:t>
            </a:r>
            <a:endParaRPr dirty="0"/>
          </a:p>
        </p:txBody>
      </p:sp>
      <p:sp>
        <p:nvSpPr>
          <p:cNvPr id="11" name="Google Shape;11;g5950125e3e2f5aa3_9"/>
          <p:cNvSpPr txBox="1">
            <a:spLocks noGrp="1"/>
          </p:cNvSpPr>
          <p:nvPr>
            <p:ph type="subTitle" idx="1" hasCustomPrompt="1"/>
          </p:nvPr>
        </p:nvSpPr>
        <p:spPr>
          <a:xfrm>
            <a:off x="415650" y="3002656"/>
            <a:ext cx="11360700" cy="105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r>
              <a:rPr lang="en-ZA" dirty="0"/>
              <a:t>Authors</a:t>
            </a:r>
          </a:p>
          <a:p>
            <a:r>
              <a:rPr lang="en-ZA" dirty="0"/>
              <a:t>&amp;</a:t>
            </a:r>
          </a:p>
          <a:p>
            <a:r>
              <a:rPr lang="en-ZA" dirty="0"/>
              <a:t>Affiliation</a:t>
            </a:r>
            <a:endParaRPr dirty="0"/>
          </a:p>
        </p:txBody>
      </p:sp>
      <p:sp>
        <p:nvSpPr>
          <p:cNvPr id="12" name="Google Shape;12;g5950125e3e2f5aa3_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5950125e3e2f5aa3_5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g5950125e3e2f5aa3_50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●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○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■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●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○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■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●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○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g5950125e3e2f5aa3_50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2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g5950125e3e2f5aa3_50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g5950125e3e2f5aa3_5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5950125e3e2f5aa3_1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g5950125e3e2f5aa3_1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5950125e3e2f5aa3_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g5950125e3e2f5aa3_1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g5950125e3e2f5aa3_1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5950125e3e2f5aa3_2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g5950125e3e2f5aa3_2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g5950125e3e2f5aa3_20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g5950125e3e2f5aa3_2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5950125e3e2f5aa3_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g5950125e3e2f5aa3_2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5950125e3e2f5aa3_28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g5950125e3e2f5aa3_28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g5950125e3e2f5aa3_2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5950125e3e2f5aa3_32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300" cy="5454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g5950125e3e2f5aa3_32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5950125e3e2f5aa3_35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g5950125e3e2f5aa3_35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700" cy="1976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g5950125e3e2f5aa3_35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700" cy="1646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g5950125e3e2f5aa3_35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g5950125e3e2f5aa3_3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5950125e3e2f5aa3_44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700" cy="26181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g5950125e3e2f5aa3_44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700" cy="17343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g5950125e3e2f5aa3_4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5950125e3e2f5aa3_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g5950125e3e2f5aa3_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marL="914400" lvl="1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marL="1371600" lvl="2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marL="1828800" lvl="3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marL="2286000" lvl="4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marL="2743200" lvl="5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marL="3200400" lvl="6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marL="3657600" lvl="7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marL="4114800" lvl="8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7AB3B43-FD07-24BE-528D-E8C2CE28D1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7942" y="5708542"/>
            <a:ext cx="1308358" cy="1112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8" r:id="rId9"/>
    <p:sldLayoutId id="214748366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437B564-03A4-A244-00AF-3C7CDFA17E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945401"/>
            <a:ext cx="12192000" cy="1912600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3EC82951-56F4-4B5C-9CBF-3558156050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956" y="5172132"/>
            <a:ext cx="1496258" cy="1271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9CC20F6-35E6-DDF9-C3AB-C816CF5D9CF7}"/>
              </a:ext>
            </a:extLst>
          </p:cNvPr>
          <p:cNvSpPr txBox="1"/>
          <p:nvPr/>
        </p:nvSpPr>
        <p:spPr>
          <a:xfrm>
            <a:off x="5000624" y="6231371"/>
            <a:ext cx="67894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000" b="1" dirty="0">
                <a:solidFill>
                  <a:schemeClr val="bg1"/>
                </a:solidFill>
              </a:rPr>
              <a:t>17 – 21 November 2025 I Future Africa I South Africa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CEE9CD3-6FF7-C916-AEFD-5390A85041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673" y="5172132"/>
            <a:ext cx="7889589" cy="1032563"/>
          </a:xfrm>
          <a:prstGeom prst="rect">
            <a:avLst/>
          </a:prstGeom>
          <a:solidFill>
            <a:schemeClr val="lt1"/>
          </a:solidFill>
        </p:spPr>
      </p:pic>
      <p:sp>
        <p:nvSpPr>
          <p:cNvPr id="19" name="Title 18">
            <a:extLst>
              <a:ext uri="{FF2B5EF4-FFF2-40B4-BE49-F238E27FC236}">
                <a16:creationId xmlns:a16="http://schemas.microsoft.com/office/drawing/2014/main" id="{09B81BC4-1620-51D7-D165-8A4B558EDF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20" name="Subtitle 19">
            <a:extLst>
              <a:ext uri="{FF2B5EF4-FFF2-40B4-BE49-F238E27FC236}">
                <a16:creationId xmlns:a16="http://schemas.microsoft.com/office/drawing/2014/main" id="{B367258F-3084-6E8C-5B7E-A0CA489C68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4F05A3-3484-8D3A-D528-1AB0EA2683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327" y="5602115"/>
            <a:ext cx="9595936" cy="1255885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77E5D420-A65F-6CF8-D611-EC5A8FBCB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90538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E1A89A31-E730-5146-A947-0442A6A4B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ZA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E1F56AA-54DD-A41F-0E3E-F0CCB4BA1F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A666D34-CBA2-47FF-3E1B-50455BE2C9DA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Z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1DCEB10-A6A6-9824-CDAA-517B10086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ZA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54A61AA-5F07-D1D4-9E54-69105EC9C7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5128334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11</Words>
  <Application>Microsoft Office PowerPoint</Application>
  <PresentationFormat>Widescreen</PresentationFormat>
  <Paragraphs>1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Caitlyn Roye</dc:creator>
  <cp:lastModifiedBy>Wolff, KE, Prof [wolffk@sun.ac.za]</cp:lastModifiedBy>
  <cp:revision>4</cp:revision>
  <dcterms:created xsi:type="dcterms:W3CDTF">2024-11-17T13:44:47Z</dcterms:created>
  <dcterms:modified xsi:type="dcterms:W3CDTF">2025-11-06T14:31:36Z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0x0101006D4AFA79D65B6247BF533C58FB3C4208</vt:lpwstr>
  </property>
</Properties>
</file>